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83" r:id="rId6"/>
    <p:sldId id="291" r:id="rId7"/>
    <p:sldId id="295" r:id="rId8"/>
    <p:sldId id="293" r:id="rId9"/>
    <p:sldId id="297" r:id="rId10"/>
    <p:sldId id="296" r:id="rId11"/>
    <p:sldId id="294" r:id="rId12"/>
    <p:sldId id="260" r:id="rId13"/>
    <p:sldId id="298" r:id="rId14"/>
    <p:sldId id="261" r:id="rId15"/>
    <p:sldId id="284" r:id="rId16"/>
    <p:sldId id="282" r:id="rId17"/>
    <p:sldId id="262" r:id="rId18"/>
    <p:sldId id="263" r:id="rId19"/>
    <p:sldId id="299" r:id="rId20"/>
    <p:sldId id="300" r:id="rId21"/>
    <p:sldId id="301" r:id="rId22"/>
    <p:sldId id="264" r:id="rId23"/>
    <p:sldId id="285" r:id="rId24"/>
    <p:sldId id="302" r:id="rId25"/>
    <p:sldId id="265" r:id="rId26"/>
    <p:sldId id="306" r:id="rId27"/>
    <p:sldId id="286" r:id="rId28"/>
    <p:sldId id="287" r:id="rId29"/>
    <p:sldId id="309" r:id="rId30"/>
    <p:sldId id="307" r:id="rId31"/>
    <p:sldId id="303" r:id="rId32"/>
    <p:sldId id="305" r:id="rId33"/>
    <p:sldId id="304" r:id="rId34"/>
    <p:sldId id="308" r:id="rId35"/>
    <p:sldId id="266" r:id="rId36"/>
    <p:sldId id="288" r:id="rId37"/>
    <p:sldId id="267" r:id="rId38"/>
    <p:sldId id="312" r:id="rId39"/>
    <p:sldId id="310" r:id="rId40"/>
    <p:sldId id="289" r:id="rId41"/>
    <p:sldId id="311" r:id="rId42"/>
    <p:sldId id="313" r:id="rId43"/>
    <p:sldId id="268" r:id="rId44"/>
    <p:sldId id="290" r:id="rId45"/>
    <p:sldId id="269" r:id="rId46"/>
    <p:sldId id="270" r:id="rId47"/>
    <p:sldId id="271" r:id="rId48"/>
    <p:sldId id="272" r:id="rId49"/>
    <p:sldId id="273" r:id="rId50"/>
    <p:sldId id="274" r:id="rId51"/>
    <p:sldId id="275" r:id="rId52"/>
    <p:sldId id="276" r:id="rId53"/>
    <p:sldId id="277" r:id="rId54"/>
    <p:sldId id="278" r:id="rId55"/>
    <p:sldId id="279" r:id="rId56"/>
    <p:sldId id="280" r:id="rId57"/>
    <p:sldId id="28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D6EDEA-3705-4A8B-9F4F-BC6F7CB8DEBB}" type="datetimeFigureOut">
              <a:rPr lang="en-US" smtClean="0"/>
              <a:t>5/16/2012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BCE9B1-D0D0-493A-9655-4D45ACEA5D1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Global Interdependence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838200"/>
            <a:ext cx="61817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9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6" y="685800"/>
            <a:ext cx="7343365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92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Economies around the world have been linked for thousands of years through </a:t>
            </a:r>
            <a:r>
              <a:rPr lang="en-US" b="1" u="sng" dirty="0" smtClean="0"/>
              <a:t>trade</a:t>
            </a:r>
            <a:r>
              <a:rPr lang="en-US" dirty="0" smtClean="0"/>
              <a:t> but the true the true global economy did not start until the late 1800s</a:t>
            </a:r>
          </a:p>
          <a:p>
            <a:r>
              <a:rPr lang="en-US" b="1" u="sng" dirty="0" smtClean="0"/>
              <a:t>Multinational corporations</a:t>
            </a:r>
            <a:r>
              <a:rPr lang="en-US" dirty="0" smtClean="0"/>
              <a:t> such as Ford, Exxon, Toyota have established manufacturing plants, offices, or stores around the world</a:t>
            </a:r>
            <a:endParaRPr lang="en-US" b="1" u="sng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80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tariff?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major goal of globalization is </a:t>
            </a:r>
            <a:r>
              <a:rPr lang="en-US" b="1" u="sng" dirty="0" smtClean="0"/>
              <a:t>free trade</a:t>
            </a:r>
            <a:r>
              <a:rPr lang="en-US" dirty="0" smtClean="0"/>
              <a:t>, or the elimination of trade barriers such as tariffs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European Union</a:t>
            </a:r>
            <a:r>
              <a:rPr lang="en-US" dirty="0" smtClean="0"/>
              <a:t> (EU) is an organization of 27 Western European countries that allows free trade between its nations</a:t>
            </a:r>
          </a:p>
          <a:p>
            <a:r>
              <a:rPr lang="en-US" b="1" u="sng" dirty="0" smtClean="0"/>
              <a:t>NAFTA</a:t>
            </a:r>
            <a:r>
              <a:rPr lang="en-US" dirty="0" smtClean="0"/>
              <a:t>- North American Free Trade Agreement- eliminated tariffs and trade restrictions between Canada, the US, and Mexico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308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14500"/>
            <a:ext cx="42862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does our electricity come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</a:t>
            </a:r>
            <a:r>
              <a:rPr lang="en-US" b="1" u="sng" dirty="0" smtClean="0"/>
              <a:t>standard of living</a:t>
            </a:r>
            <a:endParaRPr lang="en-US" dirty="0" smtClean="0"/>
          </a:p>
          <a:p>
            <a:r>
              <a:rPr lang="en-US" b="1" u="sng" dirty="0" smtClean="0"/>
              <a:t>Developed</a:t>
            </a:r>
            <a:r>
              <a:rPr lang="en-US" dirty="0" smtClean="0"/>
              <a:t> nations benefit more than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Global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processing of </a:t>
            </a:r>
            <a:r>
              <a:rPr lang="en-US" b="1" u="sng" dirty="0" smtClean="0"/>
              <a:t>raw materials </a:t>
            </a:r>
            <a:r>
              <a:rPr lang="en-US" dirty="0" smtClean="0"/>
              <a:t>and transportation of goods requires the use of much energy</a:t>
            </a:r>
          </a:p>
          <a:p>
            <a:r>
              <a:rPr lang="en-US" dirty="0" smtClean="0"/>
              <a:t>Most of this energy comes from </a:t>
            </a:r>
            <a:r>
              <a:rPr lang="en-US" b="1" u="sng" dirty="0" smtClean="0"/>
              <a:t>oil</a:t>
            </a:r>
          </a:p>
          <a:p>
            <a:r>
              <a:rPr lang="en-US" b="1" u="sng" dirty="0" smtClean="0"/>
              <a:t>OPEC</a:t>
            </a:r>
            <a:r>
              <a:rPr lang="en-US" dirty="0" smtClean="0"/>
              <a:t>- Organization of Petroleum Exporting Countries- powerful union of oil producing countries mostly in the Middle East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267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7763"/>
            <a:ext cx="6096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has science and technology change people’s lives in the last 50 years?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0175"/>
            <a:ext cx="60960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pectrewriter.com/wp-content/uploads/2012/02/Opec_Organization_of_the_Petroleum_Exporting_Countries_countri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4866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0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burning of oil and coal releases </a:t>
            </a:r>
            <a:r>
              <a:rPr lang="en-US" b="1" u="sng" dirty="0" smtClean="0"/>
              <a:t>carbon dioxide</a:t>
            </a:r>
            <a:r>
              <a:rPr lang="en-US" dirty="0" smtClean="0"/>
              <a:t> into the atmosphere, causing air pollution and acid rain</a:t>
            </a:r>
          </a:p>
          <a:p>
            <a:r>
              <a:rPr lang="en-US" dirty="0" smtClean="0"/>
              <a:t>Some scientists also believe this leads to </a:t>
            </a:r>
            <a:r>
              <a:rPr lang="en-US" b="1" u="sng" dirty="0" smtClean="0"/>
              <a:t>global warming</a:t>
            </a:r>
          </a:p>
          <a:p>
            <a:r>
              <a:rPr lang="en-US" dirty="0" smtClean="0"/>
              <a:t>The use of CFCs used in refrigerators and air conditioners has destroyed </a:t>
            </a:r>
            <a:r>
              <a:rPr lang="en-US" b="1" u="sng" dirty="0" smtClean="0"/>
              <a:t>ozone</a:t>
            </a:r>
            <a:r>
              <a:rPr lang="en-US" dirty="0" smtClean="0"/>
              <a:t> in earth’s atmosphere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ozone layer</a:t>
            </a:r>
            <a:r>
              <a:rPr lang="en-US" dirty="0" smtClean="0"/>
              <a:t> is our main protection from harmful UV rays </a:t>
            </a:r>
          </a:p>
          <a:p>
            <a:r>
              <a:rPr lang="en-US" dirty="0" smtClean="0"/>
              <a:t>This damage has caused the incidence of </a:t>
            </a:r>
            <a:r>
              <a:rPr lang="en-US" b="1" u="sng" dirty="0" smtClean="0"/>
              <a:t>skin cancer </a:t>
            </a:r>
            <a:r>
              <a:rPr lang="en-US" dirty="0" smtClean="0"/>
              <a:t>to rise and may result in damage to plants and plankton that are the bases of the food chains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6151563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04825"/>
            <a:ext cx="51435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6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destruction of the </a:t>
            </a:r>
            <a:r>
              <a:rPr lang="en-US" b="1" u="sng" dirty="0" smtClean="0"/>
              <a:t>rainforest </a:t>
            </a:r>
            <a:r>
              <a:rPr lang="en-US" dirty="0" smtClean="0"/>
              <a:t>in developing nations has also been a huge environmental problem</a:t>
            </a:r>
          </a:p>
          <a:p>
            <a:r>
              <a:rPr lang="en-US" dirty="0" smtClean="0"/>
              <a:t>Inefficient </a:t>
            </a:r>
            <a:r>
              <a:rPr lang="en-US" b="1" u="sng" dirty="0" smtClean="0"/>
              <a:t>slash-and-burn</a:t>
            </a:r>
            <a:r>
              <a:rPr lang="en-US" dirty="0" smtClean="0"/>
              <a:t> techniques have caused great damage to rainforests in Latin American countries such as Brazil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87" y="1447800"/>
            <a:ext cx="5839916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6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057400"/>
            <a:ext cx="850392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2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46" y="914400"/>
            <a:ext cx="695243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6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493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early 1960s, </a:t>
            </a:r>
            <a:r>
              <a:rPr lang="en-US" b="1" u="sng" dirty="0" smtClean="0"/>
              <a:t>satellites</a:t>
            </a:r>
            <a:r>
              <a:rPr lang="en-US" dirty="0" smtClean="0"/>
              <a:t> have aided worldwide communication and the world is gradually being changed into a global village</a:t>
            </a:r>
          </a:p>
          <a:p>
            <a:r>
              <a:rPr lang="en-US" dirty="0" smtClean="0"/>
              <a:t>This linking of the globe has been made possible by the miniaturization of the </a:t>
            </a:r>
            <a:r>
              <a:rPr lang="en-US" b="1" u="sng" dirty="0" smtClean="0"/>
              <a:t>computer</a:t>
            </a:r>
          </a:p>
          <a:p>
            <a:r>
              <a:rPr lang="en-US" dirty="0" smtClean="0"/>
              <a:t>Starting in the 1990s, businesses and individuals began using the </a:t>
            </a:r>
            <a:r>
              <a:rPr lang="en-US" b="1" u="sng" dirty="0" smtClean="0"/>
              <a:t>internet</a:t>
            </a:r>
          </a:p>
          <a:p>
            <a:r>
              <a:rPr lang="en-US" dirty="0" smtClean="0"/>
              <a:t>Between 1995 and 2002, the number of internet users around the world increased from 25 million to 600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1" y="1066800"/>
            <a:ext cx="756138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0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7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 effects of rainforest destruction?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2425"/>
            <a:ext cx="571500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2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9113"/>
            <a:ext cx="8228013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Collective security</a:t>
            </a:r>
            <a:r>
              <a:rPr lang="en-US" dirty="0" smtClean="0"/>
              <a:t>- alliances of countries created with the purpose of keeping the peace such as NATO and the UN</a:t>
            </a:r>
          </a:p>
          <a:p>
            <a:r>
              <a:rPr lang="en-US" b="1" u="sng" dirty="0" smtClean="0"/>
              <a:t>WMDs</a:t>
            </a:r>
            <a:r>
              <a:rPr lang="en-US" dirty="0" smtClean="0"/>
              <a:t>- weapons of mass destruction, reason the US invaded Iraq in 2003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4561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95" y="1219200"/>
            <a:ext cx="616190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and Religious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Arabs and Israelis </a:t>
            </a:r>
            <a:r>
              <a:rPr lang="en-US" dirty="0" smtClean="0"/>
              <a:t>in the Middle East</a:t>
            </a:r>
          </a:p>
          <a:p>
            <a:r>
              <a:rPr lang="en-US" dirty="0" smtClean="0"/>
              <a:t>Serbians, Croats, and Bosnians in former Yugoslavia</a:t>
            </a:r>
          </a:p>
          <a:p>
            <a:r>
              <a:rPr lang="en-US" dirty="0" smtClean="0"/>
              <a:t>Protestants and Catholics in Northern Ireland</a:t>
            </a:r>
          </a:p>
          <a:p>
            <a:r>
              <a:rPr lang="en-US" dirty="0" smtClean="0"/>
              <a:t>Kurds in Turkey</a:t>
            </a:r>
          </a:p>
          <a:p>
            <a:r>
              <a:rPr lang="en-US" b="1" u="sng" dirty="0" smtClean="0"/>
              <a:t>Hutus and Tutsis </a:t>
            </a:r>
            <a:r>
              <a:rPr lang="en-US" dirty="0" smtClean="0"/>
              <a:t>in Rwanda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8594"/>
            <a:ext cx="5715000" cy="625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30" y="1143001"/>
            <a:ext cx="6793269" cy="451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5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Green Revolution</a:t>
            </a:r>
            <a:r>
              <a:rPr lang="en-US" dirty="0" smtClean="0"/>
              <a:t>- movement to increase agricultural production starting in the 1960s</a:t>
            </a:r>
          </a:p>
          <a:p>
            <a:r>
              <a:rPr lang="en-US" dirty="0" smtClean="0"/>
              <a:t>Scientists used </a:t>
            </a:r>
            <a:r>
              <a:rPr lang="en-US" b="1" u="sng" dirty="0" smtClean="0"/>
              <a:t>chemical fertilizers</a:t>
            </a:r>
            <a:r>
              <a:rPr lang="en-US" u="sng" dirty="0" smtClean="0"/>
              <a:t>,</a:t>
            </a:r>
            <a:r>
              <a:rPr lang="en-US" dirty="0" smtClean="0"/>
              <a:t> pesticides, and high-yield, disease resistant strains of crops to increase productivity</a:t>
            </a:r>
          </a:p>
          <a:p>
            <a:r>
              <a:rPr lang="en-US" dirty="0" smtClean="0"/>
              <a:t>The green revolution helped avert </a:t>
            </a:r>
            <a:r>
              <a:rPr lang="en-US" b="1" u="sng" dirty="0" smtClean="0"/>
              <a:t>famine</a:t>
            </a:r>
            <a:r>
              <a:rPr lang="en-US" dirty="0" smtClean="0"/>
              <a:t> in many areas of the world, particularly in India</a:t>
            </a:r>
          </a:p>
          <a:p>
            <a:r>
              <a:rPr lang="en-US" dirty="0" smtClean="0"/>
              <a:t>The biggest negative effect of the green revolution is environmental pollution from chemicals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85975"/>
            <a:ext cx="40005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3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0056"/>
            <a:ext cx="7037196" cy="465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9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400175"/>
            <a:ext cx="690562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0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Universal Declaration of Human Rights</a:t>
            </a:r>
            <a:r>
              <a:rPr lang="en-US" dirty="0" smtClean="0"/>
              <a:t>- statement issued by the UN, “all human beings are born free and equal in dignity and rights”</a:t>
            </a:r>
          </a:p>
          <a:p>
            <a:r>
              <a:rPr lang="en-US" b="1" u="sng" dirty="0" smtClean="0"/>
              <a:t>Mother Teresa</a:t>
            </a:r>
            <a:r>
              <a:rPr lang="en-US" dirty="0" smtClean="0"/>
              <a:t>- great champion for human rights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670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30387"/>
            <a:ext cx="3440772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9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AIDS</a:t>
            </a:r>
            <a:r>
              <a:rPr lang="en-US" dirty="0" smtClean="0"/>
              <a:t>- one of the greatest global health issue</a:t>
            </a:r>
          </a:p>
          <a:p>
            <a:r>
              <a:rPr lang="en-US" b="1" u="sng" dirty="0" smtClean="0"/>
              <a:t>40 million</a:t>
            </a:r>
            <a:r>
              <a:rPr lang="en-US" dirty="0" smtClean="0"/>
              <a:t> people with AIDS in 2007, mostly in Africa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961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Terrorism</a:t>
            </a:r>
            <a:r>
              <a:rPr lang="en-US" dirty="0" smtClean="0"/>
              <a:t>- use of violence against people or property to force changes in society or governments</a:t>
            </a:r>
          </a:p>
          <a:p>
            <a:pPr marL="0" indent="0">
              <a:buNone/>
            </a:pPr>
            <a:r>
              <a:rPr lang="en-US" dirty="0" smtClean="0"/>
              <a:t>Since the 1960s more than 14000 terrorist attacks have occurred around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attack in Tokyo 1995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90750"/>
            <a:ext cx="3162300" cy="41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47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Hezbollah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33549"/>
            <a:ext cx="6202809" cy="461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84616"/>
            <a:ext cx="5085028" cy="349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6" y="990600"/>
            <a:ext cx="702513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6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Station in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433601" cy="36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 Theater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73766"/>
            <a:ext cx="5034713" cy="376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5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Embassy in Kenya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30041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8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 Cole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289549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558634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1993 World Trade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50375"/>
            <a:ext cx="5771866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4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2133600"/>
            <a:ext cx="38195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84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 of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Mass Media</a:t>
            </a:r>
            <a:r>
              <a:rPr lang="en-US" dirty="0" smtClean="0"/>
              <a:t>- 99% of US homes have at least one TV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282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76263"/>
            <a:ext cx="38576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2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8" y="990600"/>
            <a:ext cx="750608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8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the effects of the Green Revolution?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815975"/>
            <a:ext cx="6243637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0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8987</TotalTime>
  <Words>651</Words>
  <Application>Microsoft Office PowerPoint</Application>
  <PresentationFormat>On-screen Show (4:3)</PresentationFormat>
  <Paragraphs>70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Flow</vt:lpstr>
      <vt:lpstr>Global Interdependence</vt:lpstr>
      <vt:lpstr>How has science and technology change people’s lives in the last 50 years?</vt:lpstr>
      <vt:lpstr>Communication</vt:lpstr>
      <vt:lpstr>Green Revolution</vt:lpstr>
      <vt:lpstr>PowerPoint Presentation</vt:lpstr>
      <vt:lpstr>PowerPoint Presentation</vt:lpstr>
      <vt:lpstr>PowerPoint Presentation</vt:lpstr>
      <vt:lpstr>What are the effects of the Green Revolution?</vt:lpstr>
      <vt:lpstr>PowerPoint Presentation</vt:lpstr>
      <vt:lpstr>PowerPoint Presentation</vt:lpstr>
      <vt:lpstr>PowerPoint Presentation</vt:lpstr>
      <vt:lpstr>Economic Globalization</vt:lpstr>
      <vt:lpstr>What is a tariff?</vt:lpstr>
      <vt:lpstr>Free Trade</vt:lpstr>
      <vt:lpstr>PowerPoint Presentation</vt:lpstr>
      <vt:lpstr>Where does our electricity come from?</vt:lpstr>
      <vt:lpstr>Impact of Globalization</vt:lpstr>
      <vt:lpstr>Impact of Global Development</vt:lpstr>
      <vt:lpstr>PowerPoint Presentation</vt:lpstr>
      <vt:lpstr>PowerPoint Presentation</vt:lpstr>
      <vt:lpstr>PowerPoint Presentation</vt:lpstr>
      <vt:lpstr>Environmental Impact</vt:lpstr>
      <vt:lpstr>PowerPoint Presentation</vt:lpstr>
      <vt:lpstr>PowerPoint Presentation</vt:lpstr>
      <vt:lpstr>Rainforest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the effects of rainforest destruction?</vt:lpstr>
      <vt:lpstr>PowerPoint Presentation</vt:lpstr>
      <vt:lpstr>PowerPoint Presentation</vt:lpstr>
      <vt:lpstr>Global Security</vt:lpstr>
      <vt:lpstr>PowerPoint Presentation</vt:lpstr>
      <vt:lpstr>Ethnic and Religious Conflicts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Rights</vt:lpstr>
      <vt:lpstr>PowerPoint Presentation</vt:lpstr>
      <vt:lpstr>Health Issues</vt:lpstr>
      <vt:lpstr>Terrorism</vt:lpstr>
      <vt:lpstr>Gas attack in Tokyo 1995</vt:lpstr>
      <vt:lpstr>Hezbollah </vt:lpstr>
      <vt:lpstr>IRA</vt:lpstr>
      <vt:lpstr>Train Station in Spain</vt:lpstr>
      <vt:lpstr>Moscow Theater</vt:lpstr>
      <vt:lpstr>Embassy in Kenya</vt:lpstr>
      <vt:lpstr>USS Cole</vt:lpstr>
      <vt:lpstr>FARC</vt:lpstr>
      <vt:lpstr>1993 World Trade Center</vt:lpstr>
      <vt:lpstr>9/11</vt:lpstr>
      <vt:lpstr>Blend of Cultures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Interdependence</dc:title>
  <dc:creator>Hamilton Mason</dc:creator>
  <cp:lastModifiedBy>Hamilton Mason</cp:lastModifiedBy>
  <cp:revision>4</cp:revision>
  <dcterms:created xsi:type="dcterms:W3CDTF">2011-05-20T10:09:53Z</dcterms:created>
  <dcterms:modified xsi:type="dcterms:W3CDTF">2012-05-22T14:41:52Z</dcterms:modified>
</cp:coreProperties>
</file>